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25"/>
  </p:notesMasterIdLst>
  <p:sldIdLst>
    <p:sldId id="256" r:id="rId6"/>
    <p:sldId id="338" r:id="rId7"/>
    <p:sldId id="336" r:id="rId8"/>
    <p:sldId id="341" r:id="rId9"/>
    <p:sldId id="340" r:id="rId10"/>
    <p:sldId id="342" r:id="rId11"/>
    <p:sldId id="339" r:id="rId12"/>
    <p:sldId id="337" r:id="rId13"/>
    <p:sldId id="344" r:id="rId14"/>
    <p:sldId id="343" r:id="rId15"/>
    <p:sldId id="347" r:id="rId16"/>
    <p:sldId id="346" r:id="rId17"/>
    <p:sldId id="348" r:id="rId18"/>
    <p:sldId id="349" r:id="rId19"/>
    <p:sldId id="345" r:id="rId20"/>
    <p:sldId id="350" r:id="rId21"/>
    <p:sldId id="351" r:id="rId22"/>
    <p:sldId id="352" r:id="rId23"/>
    <p:sldId id="353" r:id="rId24"/>
  </p:sldIdLst>
  <p:sldSz cx="9144000" cy="6858000" type="screen4x3"/>
  <p:notesSz cx="6858000" cy="9144000"/>
  <p:embeddedFontLst>
    <p:embeddedFont>
      <p:font typeface="Tahoma" panose="020B0604030504040204" pitchFamily="34" charset="0"/>
      <p:regular r:id="rId26"/>
      <p:bold r:id="rId27"/>
    </p:embeddedFont>
    <p:embeddedFont>
      <p:font typeface="Segoe UI Light" panose="020B0502040204020203" pitchFamily="34" charset="0"/>
      <p:regular r:id="rId28"/>
      <p: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Franklin Gothic Demi Cond" panose="020B0706030402020204" pitchFamily="34" charset="0"/>
      <p:regular r:id="rId34"/>
    </p:embeddedFont>
    <p:embeddedFont>
      <p:font typeface="Segoe UI" panose="020B0502040204020203" pitchFamily="34" charset="0"/>
      <p:regular r:id="rId35"/>
      <p:bold r:id="rId36"/>
      <p:italic r:id="rId37"/>
      <p:boldItalic r:id="rId38"/>
    </p:embeddedFont>
    <p:embeddedFont>
      <p:font typeface="BigNoodleTitling" panose="020B0604020202020204" charset="0"/>
      <p:regular r:id="rId39"/>
    </p:embeddedFont>
    <p:embeddedFont>
      <p:font typeface="Franklin Gothic Book" panose="020B0503020102020204" pitchFamily="34" charset="0"/>
      <p:regular r:id="rId40"/>
      <p: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</p:embeddedFontLst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pos="2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e Kjærsgaard Bertelsen" initials="MKB" lastIdx="1" clrIdx="0">
    <p:extLst>
      <p:ext uri="{19B8F6BF-5375-455C-9EA6-DF929625EA0E}">
        <p15:presenceInfo xmlns:p15="http://schemas.microsoft.com/office/powerpoint/2012/main" userId="S-1-5-21-448539723-764733703-1343024091-1263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9BEF7"/>
    <a:srgbClr val="BFBA09"/>
    <a:srgbClr val="477A7B"/>
    <a:srgbClr val="2885C8"/>
    <a:srgbClr val="3B7A37"/>
    <a:srgbClr val="C2C217"/>
    <a:srgbClr val="477A7C"/>
    <a:srgbClr val="B0DCFB"/>
    <a:srgbClr val="2D958A"/>
    <a:srgbClr val="8443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llemlayout 2 - Marker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 autoAdjust="0"/>
    <p:restoredTop sz="74955" autoAdjust="0"/>
  </p:normalViewPr>
  <p:slideViewPr>
    <p:cSldViewPr>
      <p:cViewPr varScale="1">
        <p:scale>
          <a:sx n="122" d="100"/>
          <a:sy n="122" d="100"/>
        </p:scale>
        <p:origin x="1974" y="96"/>
      </p:cViewPr>
      <p:guideLst>
        <p:guide orient="horz" pos="663"/>
        <p:guide pos="29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3" d="100"/>
          <a:sy n="73" d="100"/>
        </p:scale>
        <p:origin x="3298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D60FA16-3C91-4F6F-B5F7-61C42DE3FF0F}" type="datetimeFigureOut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a-DK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a-DK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42DE5E-9AA1-46F6-BB03-533988694EAF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6717080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869647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10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786321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11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597713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12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955812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13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42240421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14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4098482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15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42848722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16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519708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17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2770768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18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6659225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19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64434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2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04341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3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797144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4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966338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5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977034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6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464084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7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806157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8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1781063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a-DK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2DE5E-9AA1-46F6-BB03-533988694EAF}" type="slidenum">
              <a:rPr lang="da-DK" altLang="da-DK" smtClean="0"/>
              <a:pPr/>
              <a:t>9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81516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8205" y="5517232"/>
            <a:ext cx="1847725" cy="1236021"/>
          </a:xfrm>
          <a:prstGeom prst="rect">
            <a:avLst/>
          </a:prstGeom>
        </p:spPr>
      </p:pic>
      <p:sp>
        <p:nvSpPr>
          <p:cNvPr id="19458" name="Title Placeholder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5400" smtClean="0"/>
            </a:lvl1pPr>
          </a:lstStyle>
          <a:p>
            <a:r>
              <a:rPr lang="da-DK"/>
              <a:t>Klik for at redigere titeltypografi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Arial" charset="0"/>
              <a:buNone/>
              <a:defRPr smtClean="0"/>
            </a:lvl1pPr>
          </a:lstStyle>
          <a:p>
            <a:r>
              <a:rPr lang="da-DK"/>
              <a:t>Klik for at redigere undertiteltypografien i masteren</a:t>
            </a:r>
          </a:p>
        </p:txBody>
      </p:sp>
    </p:spTree>
    <p:extLst>
      <p:ext uri="{BB962C8B-B14F-4D97-AF65-F5344CB8AC3E}">
        <p14:creationId xmlns:p14="http://schemas.microsoft.com/office/powerpoint/2010/main" val="47538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5935B2-3FE5-409F-92CE-D03DA392EC07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C8E55E-6D77-4EB3-A143-D0EC48A96759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09427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56E42A-537B-4E8A-A81E-AF57C93861C2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B6FB3-A4E5-4D04-8DFC-B2B6509117B7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72936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indhold 2"/>
          <p:cNvSpPr>
            <a:spLocks noGrp="1"/>
          </p:cNvSpPr>
          <p:nvPr>
            <p:ph idx="1"/>
          </p:nvPr>
        </p:nvSpPr>
        <p:spPr>
          <a:xfrm>
            <a:off x="560507" y="1273135"/>
            <a:ext cx="8023008" cy="3744990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F9CCB4-4384-4240-8B24-6F72D63E5819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4587D7-F62E-4E69-8C25-BFD17DDB1BCF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9118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71790F-A3D6-4AF7-B5A4-7C94134B0111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480AA2-9011-4A0C-B783-0C5160ABF247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13667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59E4C-3261-47EA-8CC6-400D21F34702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DAE583-A3CA-4318-862F-7378DB84E682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423669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5423F1-1365-4B10-9D83-9D6852D87BCC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8C84EB-410C-4CEA-B808-2F93CFC02C66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56809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B90F5D-4EF3-4D63-BBB5-4E516D4718F5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7F6E86-B7FE-468A-AFFC-41A2B80A43FC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93792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AD033F-1824-424E-824B-081421C52D2E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FDC53B-C34F-414E-986A-7DD767978800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313680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8FB1BD-CD4F-4ACA-898B-6947CD45F71C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237992-6E33-42E8-AEAF-A0C1332D93D1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299684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a-DK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CA01C6-418A-457B-9A08-5D4B49DB823D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C9102-9078-4443-8DB6-413E8E6BE911}" type="slidenum">
              <a:rPr lang="da-DK" altLang="da-DK"/>
              <a:pPr/>
              <a:t>‹#›</a:t>
            </a:fld>
            <a:endParaRPr lang="da-DK" altLang="da-DK"/>
          </a:p>
        </p:txBody>
      </p:sp>
    </p:spTree>
    <p:extLst>
      <p:ext uri="{BB962C8B-B14F-4D97-AF65-F5344CB8AC3E}">
        <p14:creationId xmlns:p14="http://schemas.microsoft.com/office/powerpoint/2010/main" val="411303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68313" y="0"/>
            <a:ext cx="7354887" cy="1116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a-DK"/>
              <a:t>Click to edit Master title style</a:t>
            </a:r>
            <a:endParaRPr lang="da-DK" alt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60484" y="1268760"/>
            <a:ext cx="8023031" cy="3749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a-DK" dirty="0"/>
              <a:t>Click to edit Master text styles</a:t>
            </a:r>
          </a:p>
          <a:p>
            <a:pPr lvl="1"/>
            <a:r>
              <a:rPr lang="en-US" altLang="da-DK" dirty="0"/>
              <a:t>Second level</a:t>
            </a:r>
          </a:p>
          <a:p>
            <a:pPr lvl="2"/>
            <a:r>
              <a:rPr lang="en-US" altLang="da-DK" dirty="0"/>
              <a:t>Third level</a:t>
            </a:r>
          </a:p>
          <a:p>
            <a:pPr lvl="3"/>
            <a:r>
              <a:rPr lang="en-US" altLang="da-DK" dirty="0"/>
              <a:t>Fourth level</a:t>
            </a:r>
          </a:p>
          <a:p>
            <a:pPr lvl="4"/>
            <a:r>
              <a:rPr lang="en-US" altLang="da-DK" dirty="0"/>
              <a:t>Fifth level</a:t>
            </a:r>
            <a:endParaRPr lang="da-DK" alt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8625" y="599281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Franklin Gothic Book" pitchFamily="34" charset="0"/>
                <a:cs typeface="+mn-cs"/>
              </a:defRPr>
            </a:lvl1pPr>
          </a:lstStyle>
          <a:p>
            <a:pPr>
              <a:defRPr/>
            </a:pPr>
            <a:fld id="{72F5857E-932A-45BB-9352-3EE6E6B2B2EE}" type="datetime1">
              <a:rPr lang="da-DK"/>
              <a:pPr>
                <a:defRPr/>
              </a:pPr>
              <a:t>29-02-2016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625" y="6215063"/>
            <a:ext cx="38576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Franklin Gothic Book" pitchFamily="34" charset="0"/>
                <a:cs typeface="+mn-cs"/>
              </a:defRPr>
            </a:lvl1pPr>
          </a:lstStyle>
          <a:p>
            <a:pPr>
              <a:defRPr/>
            </a:pP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72488" y="5797550"/>
            <a:ext cx="428625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Franklin Gothic Book" panose="020B0503020102020204" pitchFamily="34" charset="0"/>
              </a:defRPr>
            </a:lvl1pPr>
          </a:lstStyle>
          <a:p>
            <a:fld id="{D4115E1E-0AD3-4AF5-BB78-EC2C0783104C}" type="slidenum">
              <a:rPr lang="da-DK" altLang="da-DK"/>
              <a:pPr/>
              <a:t>‹#›</a:t>
            </a:fld>
            <a:endParaRPr lang="da-DK" altLang="da-DK"/>
          </a:p>
        </p:txBody>
      </p:sp>
      <p:cxnSp>
        <p:nvCxnSpPr>
          <p:cNvPr id="1032" name="Straight Connector 19"/>
          <p:cNvCxnSpPr>
            <a:cxnSpLocks noChangeShapeType="1"/>
          </p:cNvCxnSpPr>
          <p:nvPr userDrawn="1"/>
        </p:nvCxnSpPr>
        <p:spPr bwMode="auto">
          <a:xfrm>
            <a:off x="468313" y="836613"/>
            <a:ext cx="7343775" cy="1587"/>
          </a:xfrm>
          <a:prstGeom prst="line">
            <a:avLst/>
          </a:prstGeom>
          <a:noFill/>
          <a:ln w="19050" algn="ctr">
            <a:solidFill>
              <a:srgbClr val="C2C21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1" name="Billede 10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8225" y="5470197"/>
            <a:ext cx="1847725" cy="12360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BigNoodleTitling" pitchFamily="2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igNoodleTitling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igNoodleTitling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igNoodleTitling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igNoodleTitling" pitchFamily="2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Demi Cond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Demi Cond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Demi Cond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Demi Cond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404040"/>
          </a:solidFill>
          <a:latin typeface="Tahoma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404040"/>
          </a:solidFill>
          <a:latin typeface="Tahoma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Tahoma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404040"/>
          </a:solidFill>
          <a:latin typeface="Tahoma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rgbClr val="404040"/>
          </a:solidFill>
          <a:latin typeface="Tahom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10"/>
          <p:cNvSpPr>
            <a:spLocks noGrp="1"/>
          </p:cNvSpPr>
          <p:nvPr>
            <p:ph type="subTitle" idx="1"/>
          </p:nvPr>
        </p:nvSpPr>
        <p:spPr>
          <a:xfrm>
            <a:off x="3131840" y="5105400"/>
            <a:ext cx="6012160" cy="1752600"/>
          </a:xfrm>
          <a:solidFill>
            <a:schemeClr val="bg1"/>
          </a:solidFill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da-DK" altLang="da-DK" dirty="0"/>
              <a:t>Dette er en test</a:t>
            </a:r>
          </a:p>
        </p:txBody>
      </p:sp>
      <p:pic>
        <p:nvPicPr>
          <p:cNvPr id="6" name="Billed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Billede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0347" y="1478841"/>
            <a:ext cx="5836069" cy="39003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3528" y="476672"/>
            <a:ext cx="188192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UWP Workshop:</a:t>
            </a:r>
          </a:p>
          <a:p>
            <a:r>
              <a:rPr lang="da-DK" sz="2800" dirty="0"/>
              <a:t>XAML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07504" y="1556792"/>
            <a:ext cx="11934825" cy="5653087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&lt;Rectangle Height="100" Width="100" Fill=“</a:t>
            </a:r>
            <a:r>
              <a:rPr lang="en-AU" sz="2000" b="0" dirty="0">
                <a:solidFill>
                  <a:srgbClr val="D2D2D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AlignLeftWithPanel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 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(default)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AlignRightWithPanel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AlignTopWithPanel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 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(default)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AlignBottomWithPanel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CenterInPanelHorizontally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CenterInPanelVertically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="True" /&gt;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907704" y="1952725"/>
            <a:ext cx="4066066" cy="3730361"/>
            <a:chOff x="2797839" y="1257300"/>
            <a:chExt cx="6405824" cy="4857750"/>
          </a:xfrm>
        </p:grpSpPr>
        <p:sp>
          <p:nvSpPr>
            <p:cNvPr id="7" name="Rectangle 6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828024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454381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73975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28024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454381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73975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28024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54381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973975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555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</p:txBody>
      </p:sp>
      <p:sp>
        <p:nvSpPr>
          <p:cNvPr id="5" name="Content Placeholder 17"/>
          <p:cNvSpPr txBox="1">
            <a:spLocks/>
          </p:cNvSpPr>
          <p:nvPr/>
        </p:nvSpPr>
        <p:spPr>
          <a:xfrm>
            <a:off x="3256836" y="2433404"/>
            <a:ext cx="7507852" cy="2795796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="Blue"</a:t>
            </a: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 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="Red"</a:t>
            </a:r>
          </a:p>
          <a:p>
            <a:pPr>
              <a:lnSpc>
                <a:spcPct val="100000"/>
              </a:lnSpc>
            </a:pP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RelativePanel.RightOf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2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RelativePanel.AlignVerticalCenterWith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2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8421" y="2531327"/>
            <a:ext cx="2881412" cy="2744595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5424" y="2717181"/>
            <a:ext cx="1028224" cy="1014761"/>
          </a:xfrm>
          <a:prstGeom prst="rect">
            <a:avLst/>
          </a:prstGeom>
          <a:solidFill>
            <a:srgbClr val="0078D7"/>
          </a:solidFill>
          <a:ln w="12700" cap="flat" cmpd="sng" algn="ctr">
            <a:solidFill>
              <a:srgbClr val="0078D7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11717" y="2714608"/>
            <a:ext cx="1014761" cy="1014761"/>
          </a:xfrm>
          <a:prstGeom prst="rect">
            <a:avLst/>
          </a:prstGeom>
          <a:solidFill>
            <a:srgbClr val="E81123"/>
          </a:solidFill>
          <a:ln w="12700" cap="flat" cmpd="sng" algn="ctr">
            <a:solidFill>
              <a:srgbClr val="E81123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1006091" y="2962723"/>
            <a:ext cx="846108" cy="419100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20805" y="4173721"/>
            <a:ext cx="4455599" cy="623431"/>
          </a:xfrm>
          <a:prstGeom prst="rect">
            <a:avLst/>
          </a:prstGeom>
          <a:solidFill>
            <a:srgbClr val="FFF1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7353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69239" y="1187620"/>
            <a:ext cx="3585699" cy="5670380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3733" b="0" i="0" u="none" strike="noStrike" kern="1200" cap="none" spc="0" normalizeH="0" baseline="0" noProof="0" dirty="0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Content Placeholder 17"/>
          <p:cNvSpPr txBox="1">
            <a:spLocks/>
          </p:cNvSpPr>
          <p:nvPr/>
        </p:nvSpPr>
        <p:spPr>
          <a:xfrm>
            <a:off x="3079109" y="2305842"/>
            <a:ext cx="8133888" cy="3465516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="BlueRect" 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="Blue"</a:t>
            </a: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="RedRect" 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 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="Red"</a:t>
            </a:r>
          </a:p>
          <a:p>
            <a:pPr>
              <a:lnSpc>
                <a:spcPct val="100000"/>
              </a:lnSpc>
            </a:pP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RelativePanel.Below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6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RelativePanel.AlignRightWith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6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/&gt;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AU" sz="16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8421" y="2531327"/>
            <a:ext cx="2701614" cy="2985905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5424" y="2717181"/>
            <a:ext cx="2029968" cy="1014761"/>
          </a:xfrm>
          <a:prstGeom prst="rect">
            <a:avLst/>
          </a:prstGeom>
          <a:solidFill>
            <a:srgbClr val="0078D7"/>
          </a:solidFill>
          <a:ln w="12700" cap="flat" cmpd="sng" algn="ctr">
            <a:solidFill>
              <a:srgbClr val="0078D7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96226" y="3742860"/>
            <a:ext cx="1014761" cy="1014761"/>
          </a:xfrm>
          <a:prstGeom prst="rect">
            <a:avLst/>
          </a:prstGeom>
          <a:solidFill>
            <a:srgbClr val="E81123"/>
          </a:solidFill>
          <a:ln w="12700" cap="flat" cmpd="sng" algn="ctr">
            <a:solidFill>
              <a:srgbClr val="E81123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0" name="Left Arrow 9"/>
          <p:cNvSpPr/>
          <p:nvPr/>
        </p:nvSpPr>
        <p:spPr>
          <a:xfrm rot="5400000">
            <a:off x="1476375" y="3524250"/>
            <a:ext cx="846108" cy="419100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1" name="Left Arrow 10"/>
          <p:cNvSpPr/>
          <p:nvPr/>
        </p:nvSpPr>
        <p:spPr>
          <a:xfrm rot="10800000">
            <a:off x="1790700" y="4038600"/>
            <a:ext cx="493682" cy="419100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957830" y="4476713"/>
            <a:ext cx="5006658" cy="752487"/>
          </a:xfrm>
          <a:prstGeom prst="rect">
            <a:avLst/>
          </a:prstGeom>
          <a:solidFill>
            <a:srgbClr val="FFF1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067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Content Placeholder 17"/>
          <p:cNvSpPr txBox="1">
            <a:spLocks/>
          </p:cNvSpPr>
          <p:nvPr/>
        </p:nvSpPr>
        <p:spPr>
          <a:xfrm>
            <a:off x="3070775" y="2334160"/>
            <a:ext cx="7068805" cy="3640916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="Blue"</a:t>
            </a: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 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="Red"</a:t>
            </a:r>
          </a:p>
          <a:p>
            <a:pPr>
              <a:lnSpc>
                <a:spcPct val="100000"/>
              </a:lnSpc>
            </a:pP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RelativePanel.Below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2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RelativePanel.AlignHorizontalCenterWith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2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8421" y="2531327"/>
            <a:ext cx="2665387" cy="2913897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5424" y="2717181"/>
            <a:ext cx="1951237" cy="1012079"/>
          </a:xfrm>
          <a:prstGeom prst="rect">
            <a:avLst/>
          </a:prstGeom>
          <a:solidFill>
            <a:srgbClr val="0078D7"/>
          </a:solidFill>
          <a:ln w="12700" cap="flat" cmpd="sng" algn="ctr">
            <a:solidFill>
              <a:srgbClr val="0078D7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53302" y="3742860"/>
            <a:ext cx="975404" cy="1012079"/>
          </a:xfrm>
          <a:prstGeom prst="rect">
            <a:avLst/>
          </a:prstGeom>
          <a:solidFill>
            <a:srgbClr val="E81123"/>
          </a:solidFill>
          <a:ln w="12700" cap="flat" cmpd="sng" algn="ctr">
            <a:solidFill>
              <a:srgbClr val="E81123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9" name="Left Arrow 8"/>
          <p:cNvSpPr/>
          <p:nvPr/>
        </p:nvSpPr>
        <p:spPr>
          <a:xfrm rot="5400000">
            <a:off x="926441" y="3531259"/>
            <a:ext cx="843872" cy="402846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0" name="Left-Right Arrow 9"/>
          <p:cNvSpPr/>
          <p:nvPr/>
        </p:nvSpPr>
        <p:spPr>
          <a:xfrm>
            <a:off x="1009651" y="4048125"/>
            <a:ext cx="659202" cy="398993"/>
          </a:xfrm>
          <a:prstGeom prst="leftRigh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95936" y="4509120"/>
            <a:ext cx="4877471" cy="509005"/>
          </a:xfrm>
          <a:prstGeom prst="rect">
            <a:avLst/>
          </a:prstGeom>
          <a:solidFill>
            <a:srgbClr val="FFF1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07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69239" y="1187620"/>
            <a:ext cx="3585699" cy="5670380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3733" b="0" i="0" u="none" strike="noStrike" kern="1200" cap="none" spc="0" normalizeH="0" baseline="0" noProof="0" dirty="0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Content Placeholder 17"/>
          <p:cNvSpPr txBox="1">
            <a:spLocks/>
          </p:cNvSpPr>
          <p:nvPr/>
        </p:nvSpPr>
        <p:spPr>
          <a:xfrm>
            <a:off x="3203848" y="2255517"/>
            <a:ext cx="6477703" cy="3465516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="BlueRect" 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="Blue"</a:t>
            </a: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6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="RedRect" 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 </a:t>
            </a: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="Red"</a:t>
            </a:r>
          </a:p>
          <a:p>
            <a:pPr>
              <a:lnSpc>
                <a:spcPct val="100000"/>
              </a:lnSpc>
            </a:pPr>
            <a:r>
              <a:rPr lang="en-AU" sz="16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RelativePanel.Below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6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b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6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RelativePanel.AlignLeftWith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</a:t>
            </a:r>
            <a:r>
              <a:rPr lang="en-AU" sz="1600" b="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BlueRect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/&gt;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AU" sz="16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6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6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8420" y="2531327"/>
            <a:ext cx="2724475" cy="2913897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5424" y="2717181"/>
            <a:ext cx="2029968" cy="1014761"/>
          </a:xfrm>
          <a:prstGeom prst="rect">
            <a:avLst/>
          </a:prstGeom>
          <a:solidFill>
            <a:srgbClr val="0078D7"/>
          </a:solidFill>
          <a:ln w="12700" cap="flat" cmpd="sng" algn="ctr">
            <a:solidFill>
              <a:srgbClr val="0078D7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7051" y="3742860"/>
            <a:ext cx="1014761" cy="1014761"/>
          </a:xfrm>
          <a:prstGeom prst="rect">
            <a:avLst/>
          </a:prstGeom>
          <a:solidFill>
            <a:srgbClr val="E81123"/>
          </a:solidFill>
          <a:ln w="12700" cap="flat" cmpd="sng" algn="ctr">
            <a:solidFill>
              <a:srgbClr val="E81123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0" name="Left Arrow 9"/>
          <p:cNvSpPr/>
          <p:nvPr/>
        </p:nvSpPr>
        <p:spPr>
          <a:xfrm rot="5400000">
            <a:off x="457200" y="3524250"/>
            <a:ext cx="846108" cy="419100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485775" y="4038600"/>
            <a:ext cx="493682" cy="419100"/>
          </a:xfrm>
          <a:prstGeom prst="leftArrow">
            <a:avLst/>
          </a:prstGeom>
          <a:solidFill>
            <a:sysClr val="window" lastClr="FFFFFF"/>
          </a:solidFill>
          <a:ln w="12700" cap="flat" cmpd="sng" algn="ctr">
            <a:solidFill>
              <a:srgbClr val="5C2D91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srgbClr val="737373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179002" y="4457700"/>
            <a:ext cx="4785486" cy="627484"/>
          </a:xfrm>
          <a:prstGeom prst="rect">
            <a:avLst/>
          </a:prstGeom>
          <a:solidFill>
            <a:srgbClr val="FFF1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636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51520" y="1686534"/>
            <a:ext cx="10147474" cy="4168303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&lt;Rectangle Height="100" Width="100" Fill="Red"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Above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RightOf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Below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RightOf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 /&gt;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979712" y="1810929"/>
            <a:ext cx="4510465" cy="4043908"/>
            <a:chOff x="2797839" y="1257300"/>
            <a:chExt cx="6405824" cy="4857750"/>
          </a:xfrm>
        </p:grpSpPr>
        <p:sp>
          <p:nvSpPr>
            <p:cNvPr id="7" name="Rectangle 6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42838" y="2980868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296442" y="2975572"/>
              <a:ext cx="1469398" cy="1448246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307150" y="1567850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07150" y="4415372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755132" y="2980868"/>
              <a:ext cx="1489168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21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63403" y="1628418"/>
            <a:ext cx="9211370" cy="3537938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D2D2D2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&lt;Rectangle Height="100" Width="100" Fill="Red"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AlignTopWith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AlignRightWith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AlignBottomWith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AlignLeftWith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AlignHorizontalCenterWith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	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RelativePanel.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E8112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AlignVerticalCenterWith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AU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BlueRect</a:t>
            </a:r>
            <a:r>
              <a: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737373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 /&gt;</a:t>
            </a:r>
          </a:p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482725" algn="l"/>
              </a:tabLst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1" indent="0" algn="l" defTabSz="914377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547664" y="2132856"/>
            <a:ext cx="4657075" cy="3533911"/>
            <a:chOff x="2797839" y="1257300"/>
            <a:chExt cx="6405824" cy="4857750"/>
          </a:xfrm>
        </p:grpSpPr>
        <p:sp>
          <p:nvSpPr>
            <p:cNvPr id="7" name="Rectangle 6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4284633" y="255449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858126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653820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84633" y="3410522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62101" y="2553167"/>
              <a:ext cx="2357850" cy="2293056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84633" y="428893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227405" y="255449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227405" y="3410522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227405" y="428893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748945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858126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653820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748945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162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  <a:p>
            <a:r>
              <a:rPr lang="da-DK" sz="1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7206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/>
              <a:t>Adaptive </a:t>
            </a:r>
            <a:r>
              <a:rPr lang="da-DK" sz="2400" u="sng" dirty="0" err="1"/>
              <a:t>triggers</a:t>
            </a:r>
            <a:endParaRPr lang="da-DK" sz="2400" u="sng" dirty="0"/>
          </a:p>
          <a:p>
            <a:endParaRPr lang="da-DK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628800"/>
            <a:ext cx="5757830" cy="438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059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/>
              <a:t>Adaptive </a:t>
            </a:r>
            <a:r>
              <a:rPr lang="da-DK" sz="2400" u="sng" dirty="0" err="1"/>
              <a:t>triggers</a:t>
            </a:r>
            <a:endParaRPr lang="da-DK" sz="2400" u="sng" dirty="0"/>
          </a:p>
          <a:p>
            <a:endParaRPr lang="da-DK" sz="1800" dirty="0"/>
          </a:p>
          <a:p>
            <a:r>
              <a:rPr lang="da-DK" sz="1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9555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</a:t>
            </a:r>
            <a:endParaRPr lang="da-DK" sz="2400" u="sng" dirty="0"/>
          </a:p>
          <a:p>
            <a:endParaRPr lang="da-DK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556792"/>
            <a:ext cx="7807822" cy="390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51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</a:t>
            </a:r>
            <a:endParaRPr lang="da-DK" sz="2400" u="sng" dirty="0"/>
          </a:p>
          <a:p>
            <a:endParaRPr lang="da-DK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11" y="1755349"/>
            <a:ext cx="4000500" cy="3057525"/>
          </a:xfrm>
          <a:prstGeom prst="rect">
            <a:avLst/>
          </a:prstGeom>
        </p:spPr>
      </p:pic>
      <p:pic>
        <p:nvPicPr>
          <p:cNvPr id="6" name="Picture 1" descr="image001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67800" y="1844824"/>
            <a:ext cx="4591050" cy="290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4915473" y="2146448"/>
            <a:ext cx="4143375" cy="2611437"/>
          </a:xfrm>
          <a:prstGeom prst="rect">
            <a:avLst/>
          </a:prstGeom>
          <a:solidFill>
            <a:srgbClr val="000000">
              <a:lumMod val="50000"/>
              <a:lumOff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30086" y="2146449"/>
            <a:ext cx="1530351" cy="2611437"/>
          </a:xfrm>
          <a:prstGeom prst="rect">
            <a:avLst/>
          </a:prstGeom>
          <a:solidFill>
            <a:srgbClr val="000000">
              <a:lumMod val="50000"/>
              <a:lumOff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9" name="Picture 3" descr="\\windesign\Shared\zachshal\Assets\Hands\Han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556" y="2271010"/>
            <a:ext cx="2126668" cy="487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468813" y="1854202"/>
            <a:ext cx="4582478" cy="307657"/>
          </a:xfrm>
          <a:prstGeom prst="rect">
            <a:avLst/>
          </a:prstGeom>
          <a:solidFill>
            <a:srgbClr val="0078D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Your Windows App</a:t>
            </a:r>
          </a:p>
        </p:txBody>
      </p:sp>
    </p:spTree>
    <p:extLst>
      <p:ext uri="{BB962C8B-B14F-4D97-AF65-F5344CB8AC3E}">
        <p14:creationId xmlns:p14="http://schemas.microsoft.com/office/powerpoint/2010/main" val="265248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2" presetClass="exit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SplitView.Pane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539552" y="1952724"/>
            <a:ext cx="5760640" cy="4212579"/>
          </a:xfrm>
          <a:prstGeom prst="rect">
            <a:avLst/>
          </a:prstGeom>
          <a:ln>
            <a:noFill/>
          </a:ln>
          <a:effectLst/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SplitView.Pane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 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StackPanel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	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RadioButton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/&gt;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	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RadioButton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/&gt;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StackPanel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SplitView.Pane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srgbClr val="0078D7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71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SplitView.Content</a:t>
            </a:r>
            <a:endParaRPr lang="da-DK" sz="2400" u="sng" dirty="0"/>
          </a:p>
          <a:p>
            <a:r>
              <a:rPr lang="da-DK" sz="1800" dirty="0"/>
              <a:t>Her placeres det egentlige indhold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683568" y="2420888"/>
            <a:ext cx="5600162" cy="3720769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SplitView.Pane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/&gt;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SplitView.Content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	 &lt;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Frame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/&gt; 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SplitView.Content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 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0078D7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18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</a:t>
            </a:r>
            <a:r>
              <a:rPr lang="da-DK" sz="2400" u="sng" dirty="0"/>
              <a:t> properties</a:t>
            </a:r>
          </a:p>
          <a:p>
            <a:endParaRPr lang="da-DK" sz="1800" dirty="0"/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468313" y="1628800"/>
            <a:ext cx="5899002" cy="5032399"/>
          </a:xfrm>
          <a:prstGeom prst="rect">
            <a:avLst/>
          </a:prstGeom>
        </p:spPr>
        <p:txBody>
          <a:bodyPr vert="horz" lIns="137160" tIns="109728" rIns="137160" bIns="109728" rtlCol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srgbClr val="A8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IsPaneOpen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="False"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CompactPaneLength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="150"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OpenPaneLength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="50"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Placement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Right|Left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PaneDisplayMode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="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CompactInline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"&gt; 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SplitView.Pane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/&gt;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	 &lt;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SplitView.Content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737373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/&gt;</a:t>
            </a:r>
          </a:p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&lt;/</a:t>
            </a:r>
            <a:r>
              <a:rPr kumimoji="0" lang="en-AU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A8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SplitView</a:t>
            </a: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srgbClr val="0078D7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63396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SplitView</a:t>
            </a:r>
            <a:endParaRPr lang="da-DK" sz="2400" u="sng" dirty="0"/>
          </a:p>
          <a:p>
            <a:endParaRPr lang="da-DK" sz="1800" dirty="0"/>
          </a:p>
          <a:p>
            <a:r>
              <a:rPr lang="da-DK" sz="1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3638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grpSp>
        <p:nvGrpSpPr>
          <p:cNvPr id="5" name="Group 4"/>
          <p:cNvGrpSpPr/>
          <p:nvPr/>
        </p:nvGrpSpPr>
        <p:grpSpPr>
          <a:xfrm>
            <a:off x="478123" y="4338036"/>
            <a:ext cx="3229423" cy="2219974"/>
            <a:chOff x="2797839" y="1257300"/>
            <a:chExt cx="6405824" cy="4857750"/>
          </a:xfrm>
        </p:grpSpPr>
        <p:sp>
          <p:nvSpPr>
            <p:cNvPr id="6" name="Rectangle 5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42838" y="2980868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296442" y="2975572"/>
              <a:ext cx="1469398" cy="1448246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307150" y="1567850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307150" y="4415372"/>
              <a:ext cx="1458690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755132" y="2980868"/>
              <a:ext cx="1489168" cy="1418604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27784" y="1690918"/>
            <a:ext cx="2839892" cy="2306080"/>
            <a:chOff x="2797839" y="1257300"/>
            <a:chExt cx="6405824" cy="4857750"/>
          </a:xfrm>
        </p:grpSpPr>
        <p:sp>
          <p:nvSpPr>
            <p:cNvPr id="13" name="Rectangle 12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28024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54381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973975" y="1292064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28024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454381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973975" y="3129171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828024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454381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973975" y="4902929"/>
              <a:ext cx="1173289" cy="1141047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solidFill>
                <a:srgbClr val="0078D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724128" y="2861494"/>
            <a:ext cx="3068486" cy="2239773"/>
            <a:chOff x="2797839" y="1257300"/>
            <a:chExt cx="6405824" cy="4857750"/>
          </a:xfrm>
        </p:grpSpPr>
        <p:sp>
          <p:nvSpPr>
            <p:cNvPr id="24" name="Rectangle 23"/>
            <p:cNvSpPr/>
            <p:nvPr/>
          </p:nvSpPr>
          <p:spPr>
            <a:xfrm>
              <a:off x="2797839" y="1257300"/>
              <a:ext cx="6405824" cy="485775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84633" y="255449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58126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653820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284633" y="3410522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62101" y="2553167"/>
              <a:ext cx="2357850" cy="2293056"/>
            </a:xfrm>
            <a:prstGeom prst="rect">
              <a:avLst/>
            </a:prstGeom>
            <a:solidFill>
              <a:srgbClr val="0078D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284633" y="428893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27405" y="255449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227405" y="3410522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227405" y="4288930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748945" y="1997504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858126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653820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748945" y="4845026"/>
              <a:ext cx="575100" cy="559296"/>
            </a:xfrm>
            <a:prstGeom prst="rect">
              <a:avLst/>
            </a:prstGeom>
            <a:solidFill>
              <a:srgbClr val="E8112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353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rgbClr val="2D958A"/>
                </a:solidFill>
              </a:rPr>
              <a:t>UWP Workshop – XAML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8313" y="836712"/>
            <a:ext cx="8115202" cy="4181413"/>
          </a:xfrm>
        </p:spPr>
        <p:txBody>
          <a:bodyPr/>
          <a:lstStyle/>
          <a:p>
            <a:pPr marL="285750" indent="-285750"/>
            <a:endParaRPr lang="da-DK" sz="800" dirty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da-DK" sz="2400" u="sng" dirty="0" err="1"/>
              <a:t>RelativePanel</a:t>
            </a:r>
            <a:endParaRPr lang="da-DK" sz="2400" u="sng" dirty="0"/>
          </a:p>
          <a:p>
            <a:endParaRPr lang="da-DK" sz="1800" dirty="0"/>
          </a:p>
        </p:txBody>
      </p:sp>
      <p:sp>
        <p:nvSpPr>
          <p:cNvPr id="5" name="Content Placeholder 17"/>
          <p:cNvSpPr txBox="1">
            <a:spLocks/>
          </p:cNvSpPr>
          <p:nvPr/>
        </p:nvSpPr>
        <p:spPr>
          <a:xfrm>
            <a:off x="3203849" y="2422648"/>
            <a:ext cx="5904655" cy="2817444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lang="en-US" sz="3733" b="1" kern="1200" cap="none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400" b="0" kern="1200" cap="none" spc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2pPr>
            <a:lvl3pPr marL="233357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+mn-cs"/>
              </a:defRPr>
            </a:lvl3pPr>
            <a:lvl4pPr marL="457189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 smtClean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690545" indent="-228594" algn="l" defTabSz="914377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lang="en-US" sz="2400" b="0" kern="1200" cap="none" spc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="Red"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	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RelativePanel.AlignHorizontalCenterWithPanel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="True"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RelativePanel.AlignVerticalCenterWithPanel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="True" 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AU" sz="1200" b="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Rectangle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="BlueRect" </a:t>
            </a:r>
            <a:b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="100"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Width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="200" </a:t>
            </a:r>
            <a:r>
              <a:rPr lang="en-AU" sz="1200" b="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="Blue" /&gt;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&lt;/</a:t>
            </a:r>
            <a:r>
              <a:rPr lang="en-AU" sz="1200" b="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RelativePanel</a:t>
            </a:r>
            <a:r>
              <a:rPr lang="en-AU" sz="1200" b="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AU" sz="1200" b="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40965" y="3573016"/>
            <a:ext cx="4607499" cy="504056"/>
          </a:xfrm>
          <a:prstGeom prst="rect">
            <a:avLst/>
          </a:prstGeom>
          <a:solidFill>
            <a:srgbClr val="FFF100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8421" y="2531328"/>
            <a:ext cx="3025428" cy="2486798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3024" y="2564781"/>
            <a:ext cx="1540664" cy="936227"/>
          </a:xfrm>
          <a:prstGeom prst="rect">
            <a:avLst/>
          </a:prstGeom>
          <a:solidFill>
            <a:srgbClr val="0078D7"/>
          </a:solidFill>
          <a:ln w="12700" cap="flat" cmpd="sng" algn="ctr">
            <a:solidFill>
              <a:srgbClr val="0078D7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38008" y="3259360"/>
            <a:ext cx="1014761" cy="1014761"/>
          </a:xfrm>
          <a:prstGeom prst="rect">
            <a:avLst/>
          </a:prstGeom>
          <a:solidFill>
            <a:srgbClr val="E81123"/>
          </a:solidFill>
          <a:ln w="12700" cap="flat" cmpd="sng" algn="ctr">
            <a:solidFill>
              <a:srgbClr val="E81123">
                <a:shade val="5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37160" tIns="109728" rIns="137160" bIns="1097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643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74DF259C307AC499F2382048010A529" ma:contentTypeVersion="2" ma:contentTypeDescription="Opret et nyt dokument." ma:contentTypeScope="" ma:versionID="3a6284ae90a24d9ce564ef7ce2ace2da">
  <xsd:schema xmlns:xsd="http://www.w3.org/2001/XMLSchema" xmlns:xs="http://www.w3.org/2001/XMLSchema" xmlns:p="http://schemas.microsoft.com/office/2006/metadata/properties" xmlns:ns2="3ab1b711-03da-4171-bae9-fb948315bdc8" targetNamespace="http://schemas.microsoft.com/office/2006/metadata/properties" ma:root="true" ma:fieldsID="e2811ddea98fd2c95fc93a8413a5d0f8" ns2:_="">
    <xsd:import namespace="3ab1b711-03da-4171-bae9-fb948315bdc8"/>
    <xsd:element name="properties">
      <xsd:complexType>
        <xsd:sequence>
          <xsd:element name="documentManagement">
            <xsd:complexType>
              <xsd:all>
                <xsd:element ref="ns2:SharedWithDetails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1b711-03da-4171-bae9-fb948315bdc8" elementFormDefault="qualified">
    <xsd:import namespace="http://schemas.microsoft.com/office/2006/documentManagement/types"/>
    <xsd:import namespace="http://schemas.microsoft.com/office/infopath/2007/PartnerControls"/>
    <xsd:element name="SharedWithDetails" ma:index="8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  <xsd:element name="SharedWithUsers" ma:index="9" nillable="true" ma:displayName="Delt med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46BCEAD2-B78F-4721-862F-F8691D1EFF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D36B64-6016-493E-B7C4-11DC2F522CD2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3ab1b711-03da-4171-bae9-fb948315bdc8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316F4BB-C62B-4A76-A047-8A056F0251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b1b711-03da-4171-bae9-fb948315bd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3FDCF8F2-86B9-4BC1-84EF-2F5461B409ED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19905</TotalTime>
  <Words>235</Words>
  <Application>Microsoft Office PowerPoint</Application>
  <PresentationFormat>On-screen Show (4:3)</PresentationFormat>
  <Paragraphs>206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Tahoma</vt:lpstr>
      <vt:lpstr>Arial</vt:lpstr>
      <vt:lpstr>Segoe UI Light</vt:lpstr>
      <vt:lpstr>Consolas</vt:lpstr>
      <vt:lpstr>Franklin Gothic Demi Cond</vt:lpstr>
      <vt:lpstr>Segoe UI</vt:lpstr>
      <vt:lpstr>BigNoodleTitling</vt:lpstr>
      <vt:lpstr>Franklin Gothic Book</vt:lpstr>
      <vt:lpstr>Calibri</vt:lpstr>
      <vt:lpstr>Office Theme</vt:lpstr>
      <vt:lpstr>PowerPoint Presentation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  <vt:lpstr>UWP Workshop – XAML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4D Præsentation</dc:title>
  <dc:subject>Microsoft Partner</dc:subject>
  <dc:creator>Peter Kallin</dc:creator>
  <cp:keywords>CSP</cp:keywords>
  <cp:lastModifiedBy>Peter Wallenius</cp:lastModifiedBy>
  <cp:revision>591</cp:revision>
  <cp:lastPrinted>2016-01-11T12:26:46Z</cp:lastPrinted>
  <dcterms:created xsi:type="dcterms:W3CDTF">2008-02-20T10:52:28Z</dcterms:created>
  <dcterms:modified xsi:type="dcterms:W3CDTF">2016-02-29T02:00:47Z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isplay_urn:schemas-microsoft-com:office:office#Editor">
    <vt:lpwstr>System Account</vt:lpwstr>
  </property>
  <property fmtid="{D5CDD505-2E9C-101B-9397-08002B2CF9AE}" pid="3" name="xd_Signature">
    <vt:lpwstr/>
  </property>
  <property fmtid="{D5CDD505-2E9C-101B-9397-08002B2CF9AE}" pid="4" name="display_urn:schemas-microsoft-com:office:office#Author">
    <vt:lpwstr>System Account</vt:lpwstr>
  </property>
  <property fmtid="{D5CDD505-2E9C-101B-9397-08002B2CF9AE}" pid="5" name="TemplateUrl">
    <vt:lpwstr/>
  </property>
  <property fmtid="{D5CDD505-2E9C-101B-9397-08002B2CF9AE}" pid="6" name="xd_ProgID">
    <vt:lpwstr/>
  </property>
  <property fmtid="{D5CDD505-2E9C-101B-9397-08002B2CF9AE}" pid="7" name="Order">
    <vt:lpwstr>100.000000000000</vt:lpwstr>
  </property>
  <property fmtid="{D5CDD505-2E9C-101B-9397-08002B2CF9AE}" pid="8" name="ContentTypeId">
    <vt:lpwstr>0x010100974DF259C307AC499F2382048010A529</vt:lpwstr>
  </property>
</Properties>
</file>